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58" r:id="rId8"/>
    <p:sldId id="259" r:id="rId9"/>
    <p:sldId id="260" r:id="rId10"/>
    <p:sldId id="261"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120" y="7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6FDA837-8DCD-4367-8325-68523541DB47}" type="datetimeFigureOut">
              <a:rPr lang="en-GB" smtClean="0"/>
              <a:t>01/03/2021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2991277265"/>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FDA837-8DCD-4367-8325-68523541DB47}" type="datetimeFigureOut">
              <a:rPr lang="en-GB" smtClean="0"/>
              <a:t>01/03/2021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3564739907"/>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6FDA837-8DCD-4367-8325-68523541DB47}" type="datetimeFigureOut">
              <a:rPr lang="en-GB" smtClean="0"/>
              <a:t>01/03/2021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342978343"/>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6FDA837-8DCD-4367-8325-68523541DB47}" type="datetimeFigureOut">
              <a:rPr lang="en-GB" smtClean="0"/>
              <a:t>01/03/2021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454191108"/>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6FDA837-8DCD-4367-8325-68523541DB47}" type="datetimeFigureOut">
              <a:rPr lang="en-GB" smtClean="0"/>
              <a:t>01/03/2021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2713699261"/>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6FDA837-8DCD-4367-8325-68523541DB47}" type="datetimeFigureOut">
              <a:rPr lang="en-GB" smtClean="0"/>
              <a:t>01/03/2021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1127199851"/>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FDA837-8DCD-4367-8325-68523541DB47}" type="datetimeFigureOut">
              <a:rPr lang="en-GB" smtClean="0"/>
              <a:t>01/03/2021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598262047"/>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6FDA837-8DCD-4367-8325-68523541DB47}" type="datetimeFigureOut">
              <a:rPr lang="en-GB" smtClean="0"/>
              <a:t>01/03/2021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150036006"/>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6FDA837-8DCD-4367-8325-68523541DB47}" type="datetimeFigureOut">
              <a:rPr lang="en-GB" smtClean="0"/>
              <a:t>01/03/2021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963302593"/>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FDA837-8DCD-4367-8325-68523541DB47}" type="datetimeFigureOut">
              <a:rPr lang="en-GB" smtClean="0"/>
              <a:t>01/03/2021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163217882"/>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FDA837-8DCD-4367-8325-68523541DB47}" type="datetimeFigureOut">
              <a:rPr lang="en-GB" smtClean="0"/>
              <a:t>01/03/2021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987286-8F8C-4067-B05C-5036180BCEDA}" type="slidenum">
              <a:rPr lang="en-GB" smtClean="0"/>
              <a:t>‹#›</a:t>
            </a:fld>
            <a:endParaRPr lang="en-GB"/>
          </a:p>
        </p:txBody>
      </p:sp>
    </p:spTree>
    <p:extLst>
      <p:ext uri="{BB962C8B-B14F-4D97-AF65-F5344CB8AC3E}">
        <p14:creationId xmlns:p14="http://schemas.microsoft.com/office/powerpoint/2010/main" val="1651960141"/>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FDA837-8DCD-4367-8325-68523541DB47}" type="datetimeFigureOut">
              <a:rPr lang="en-GB" smtClean="0"/>
              <a:t>01/03/2021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987286-8F8C-4067-B05C-5036180BCEDA}" type="slidenum">
              <a:rPr lang="en-GB" smtClean="0"/>
              <a:t>‹#›</a:t>
            </a:fld>
            <a:endParaRPr lang="en-GB"/>
          </a:p>
        </p:txBody>
      </p:sp>
    </p:spTree>
    <p:extLst>
      <p:ext uri="{BB962C8B-B14F-4D97-AF65-F5344CB8AC3E}">
        <p14:creationId xmlns:p14="http://schemas.microsoft.com/office/powerpoint/2010/main" val="3013212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artisticCutout/>
                    </a14:imgEffect>
                  </a14:imgLayer>
                </a14:imgProps>
              </a:ext>
            </a:extLst>
          </a:blip>
          <a:stretch>
            <a:fillRect/>
          </a:stretch>
        </p:blipFill>
        <p:spPr>
          <a:xfrm>
            <a:off x="0" y="0"/>
            <a:ext cx="12192000" cy="6871062"/>
          </a:xfrm>
          <a:prstGeom prst="rect">
            <a:avLst/>
          </a:prstGeom>
        </p:spPr>
      </p:pic>
      <p:sp>
        <p:nvSpPr>
          <p:cNvPr id="2" name="Title 1"/>
          <p:cNvSpPr>
            <a:spLocks noGrp="1"/>
          </p:cNvSpPr>
          <p:nvPr>
            <p:ph type="ctrTitle"/>
          </p:nvPr>
        </p:nvSpPr>
        <p:spPr>
          <a:xfrm>
            <a:off x="1524000" y="273277"/>
            <a:ext cx="9144000" cy="1124448"/>
          </a:xfrm>
        </p:spPr>
        <p:txBody>
          <a:bodyPr>
            <a:normAutofit/>
          </a:bodyPr>
          <a:lstStyle/>
          <a:p>
            <a:r>
              <a:rPr lang="en-GB" dirty="0" smtClean="0">
                <a:latin typeface="Stencil" panose="040409050D0802020404" pitchFamily="82" charset="0"/>
              </a:rPr>
              <a:t>Be a park</a:t>
            </a:r>
            <a:endParaRPr lang="en-GB" dirty="0">
              <a:latin typeface="Stencil" panose="040409050D0802020404" pitchFamily="82" charset="0"/>
            </a:endParaRPr>
          </a:p>
        </p:txBody>
      </p:sp>
      <p:pic>
        <p:nvPicPr>
          <p:cNvPr id="5" name="Picture 4"/>
          <p:cNvPicPr>
            <a:picLocks noChangeAspect="1"/>
          </p:cNvPicPr>
          <p:nvPr/>
        </p:nvPicPr>
        <p:blipFill rotWithShape="1">
          <a:blip r:embed="rId4">
            <a:extLst>
              <a:ext uri="{BEBA8EAE-BF5A-486C-A8C5-ECC9F3942E4B}">
                <a14:imgProps xmlns:a14="http://schemas.microsoft.com/office/drawing/2010/main">
                  <a14:imgLayer r:embed="rId5">
                    <a14:imgEffect>
                      <a14:backgroundRemoval t="0" b="80645" l="0" r="100000"/>
                    </a14:imgEffect>
                  </a14:imgLayer>
                </a14:imgProps>
              </a:ext>
            </a:extLst>
          </a:blip>
          <a:srcRect t="-2572" b="23387"/>
          <a:stretch/>
        </p:blipFill>
        <p:spPr>
          <a:xfrm>
            <a:off x="2512317" y="1227909"/>
            <a:ext cx="7167366" cy="5630091"/>
          </a:xfrm>
          <a:prstGeom prst="rect">
            <a:avLst/>
          </a:prstGeom>
        </p:spPr>
      </p:pic>
      <p:sp>
        <p:nvSpPr>
          <p:cNvPr id="6" name="Rectangle 5"/>
          <p:cNvSpPr/>
          <p:nvPr/>
        </p:nvSpPr>
        <p:spPr>
          <a:xfrm>
            <a:off x="4356581" y="2340337"/>
            <a:ext cx="3478837" cy="1569660"/>
          </a:xfrm>
          <a:prstGeom prst="rect">
            <a:avLst/>
          </a:prstGeom>
        </p:spPr>
        <p:txBody>
          <a:bodyPr wrap="none">
            <a:spAutoFit/>
          </a:bodyPr>
          <a:lstStyle/>
          <a:p>
            <a:r>
              <a:rPr lang="en-GB" sz="9600" dirty="0" smtClean="0">
                <a:solidFill>
                  <a:prstClr val="black"/>
                </a:solidFill>
                <a:latin typeface="Stencil" panose="040409050D0802020404" pitchFamily="82" charset="0"/>
                <a:ea typeface="+mj-ea"/>
                <a:cs typeface="+mj-cs"/>
              </a:rPr>
              <a:t>Hero</a:t>
            </a:r>
            <a:endParaRPr lang="en-GB" sz="3600" dirty="0">
              <a:latin typeface="Stencil" panose="040409050D0802020404" pitchFamily="82" charset="0"/>
            </a:endParaRPr>
          </a:p>
        </p:txBody>
      </p:sp>
      <p:sp>
        <p:nvSpPr>
          <p:cNvPr id="10" name="Rectangle 9"/>
          <p:cNvSpPr/>
          <p:nvPr/>
        </p:nvSpPr>
        <p:spPr>
          <a:xfrm>
            <a:off x="7358514" y="5521568"/>
            <a:ext cx="4833486" cy="97770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9" name="Rectangle 8"/>
          <p:cNvSpPr/>
          <p:nvPr/>
        </p:nvSpPr>
        <p:spPr>
          <a:xfrm>
            <a:off x="7358514" y="5521568"/>
            <a:ext cx="4642338" cy="830997"/>
          </a:xfrm>
          <a:prstGeom prst="rect">
            <a:avLst/>
          </a:prstGeom>
          <a:noFill/>
        </p:spPr>
        <p:txBody>
          <a:bodyPr wrap="square" lIns="91440" tIns="45720" rIns="91440" bIns="45720">
            <a:spAutoFit/>
          </a:bodyPr>
          <a:lstStyle/>
          <a:p>
            <a:pPr algn="ctr"/>
            <a:r>
              <a:rPr lang="en-US" sz="2400" b="1" dirty="0" smtClean="0"/>
              <a:t>Help keep Beckenham Place Park litter and dog mess free!</a:t>
            </a:r>
            <a:endParaRPr lang="en-GB" sz="2400" b="1" dirty="0"/>
          </a:p>
        </p:txBody>
      </p:sp>
    </p:spTree>
    <p:extLst>
      <p:ext uri="{BB962C8B-B14F-4D97-AF65-F5344CB8AC3E}">
        <p14:creationId xmlns:p14="http://schemas.microsoft.com/office/powerpoint/2010/main" val="808815735"/>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clrChange>
              <a:clrFrom>
                <a:srgbClr val="B8E2FB"/>
              </a:clrFrom>
              <a:clrTo>
                <a:srgbClr val="B8E2FB">
                  <a:alpha val="0"/>
                </a:srgbClr>
              </a:clrTo>
            </a:clrChange>
            <a:extLst>
              <a:ext uri="{BEBA8EAE-BF5A-486C-A8C5-ECC9F3942E4B}">
                <a14:imgProps xmlns:a14="http://schemas.microsoft.com/office/drawing/2010/main">
                  <a14:imgLayer r:embed="rId3">
                    <a14:imgEffect>
                      <a14:artisticCutout/>
                    </a14:imgEffect>
                    <a14:imgEffect>
                      <a14:colorTemperature colorTemp="6504"/>
                    </a14:imgEffect>
                    <a14:imgEffect>
                      <a14:saturation sat="226000"/>
                    </a14:imgEffect>
                    <a14:imgEffect>
                      <a14:brightnessContrast bright="40000" contrast="-20000"/>
                    </a14:imgEffect>
                  </a14:imgLayer>
                </a14:imgProps>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GB" dirty="0" smtClean="0">
                <a:latin typeface="Stencil" panose="040409050D0802020404" pitchFamily="82" charset="0"/>
              </a:rPr>
              <a:t>What you need to do to be a hero!</a:t>
            </a:r>
            <a:endParaRPr lang="en-GB" dirty="0">
              <a:latin typeface="Stencil" panose="040409050D0802020404" pitchFamily="82" charset="0"/>
            </a:endParaRPr>
          </a:p>
        </p:txBody>
      </p:sp>
      <p:sp>
        <p:nvSpPr>
          <p:cNvPr id="3" name="Content Placeholder 2"/>
          <p:cNvSpPr>
            <a:spLocks noGrp="1"/>
          </p:cNvSpPr>
          <p:nvPr>
            <p:ph idx="1"/>
          </p:nvPr>
        </p:nvSpPr>
        <p:spPr>
          <a:xfrm>
            <a:off x="352697" y="1825624"/>
            <a:ext cx="11377749" cy="4758055"/>
          </a:xfrm>
        </p:spPr>
        <p:txBody>
          <a:bodyPr>
            <a:noAutofit/>
          </a:bodyPr>
          <a:lstStyle/>
          <a:p>
            <a:pPr marL="0" indent="0" algn="ctr">
              <a:buNone/>
            </a:pPr>
            <a:r>
              <a:rPr lang="en-US" sz="3600" b="1" dirty="0" smtClean="0">
                <a:effectLst>
                  <a:outerShdw blurRad="38100" dist="38100" dir="2700000" algn="tl">
                    <a:srgbClr val="000000">
                      <a:alpha val="43137"/>
                    </a:srgbClr>
                  </a:outerShdw>
                </a:effectLst>
              </a:rPr>
              <a:t>Design an A4 colour poster that encourages park visitors to use the bins provided for litter OR dog mess.</a:t>
            </a:r>
          </a:p>
          <a:p>
            <a:pPr marL="0" indent="0" algn="ctr">
              <a:buNone/>
            </a:pPr>
            <a:r>
              <a:rPr lang="en-US" sz="3600" b="1" dirty="0" smtClean="0">
                <a:effectLst>
                  <a:outerShdw blurRad="38100" dist="38100" dir="2700000" algn="tl">
                    <a:srgbClr val="000000">
                      <a:alpha val="43137"/>
                    </a:srgbClr>
                  </a:outerShdw>
                </a:effectLst>
              </a:rPr>
              <a:t>The design should be eye catching and clear so that people can see it and read any words from a distance. </a:t>
            </a:r>
          </a:p>
          <a:p>
            <a:pPr marL="0" indent="0" algn="ctr">
              <a:buNone/>
            </a:pPr>
            <a:r>
              <a:rPr lang="en-US" sz="3600" b="1" dirty="0" smtClean="0">
                <a:effectLst>
                  <a:outerShdw blurRad="38100" dist="38100" dir="2700000" algn="tl">
                    <a:srgbClr val="000000">
                      <a:alpha val="43137"/>
                    </a:srgbClr>
                  </a:outerShdw>
                </a:effectLst>
              </a:rPr>
              <a:t>It should get across the message that leaving litter or dog mess in the park isn’t nice for other park users and is not good for the environment.</a:t>
            </a:r>
          </a:p>
          <a:p>
            <a:pPr marL="0" indent="0" algn="ctr">
              <a:buNone/>
            </a:pPr>
            <a:r>
              <a:rPr lang="en-US" sz="3600" b="1" dirty="0" smtClean="0">
                <a:effectLst>
                  <a:outerShdw blurRad="38100" dist="38100" dir="2700000" algn="tl">
                    <a:srgbClr val="000000">
                      <a:alpha val="43137"/>
                    </a:srgbClr>
                  </a:outerShdw>
                </a:effectLst>
              </a:rPr>
              <a:t>If the design relates to dog mess, please include that it must be bagged before binning</a:t>
            </a:r>
            <a:endParaRPr lang="en-GB"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05398904"/>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Cutout/>
                    </a14:imgEffect>
                    <a14:imgEffect>
                      <a14:saturation sat="200000"/>
                    </a14:imgEffect>
                  </a14:imgLayer>
                </a14:imgProps>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GB" dirty="0" smtClean="0">
                <a:latin typeface="Stencil" panose="040409050D0802020404" pitchFamily="82" charset="0"/>
              </a:rPr>
              <a:t>What you need to say to be a hero!</a:t>
            </a:r>
            <a:endParaRPr lang="en-GB" dirty="0">
              <a:latin typeface="Stencil" panose="040409050D0802020404" pitchFamily="82" charset="0"/>
            </a:endParaRPr>
          </a:p>
        </p:txBody>
      </p:sp>
      <p:sp>
        <p:nvSpPr>
          <p:cNvPr id="3" name="Content Placeholder 2"/>
          <p:cNvSpPr>
            <a:spLocks noGrp="1"/>
          </p:cNvSpPr>
          <p:nvPr>
            <p:ph idx="1"/>
          </p:nvPr>
        </p:nvSpPr>
        <p:spPr>
          <a:xfrm>
            <a:off x="225083" y="1825625"/>
            <a:ext cx="11774659" cy="4351338"/>
          </a:xfrm>
        </p:spPr>
        <p:txBody>
          <a:bodyPr>
            <a:noAutofit/>
          </a:bodyPr>
          <a:lstStyle/>
          <a:p>
            <a:pPr marL="0" indent="0" algn="ctr">
              <a:buNone/>
            </a:pPr>
            <a:r>
              <a:rPr lang="en-US" sz="3600" b="1" dirty="0" smtClean="0">
                <a:effectLst>
                  <a:outerShdw blurRad="38100" dist="38100" dir="2700000" algn="tl">
                    <a:srgbClr val="000000">
                      <a:alpha val="43137"/>
                    </a:srgbClr>
                  </a:outerShdw>
                </a:effectLst>
              </a:rPr>
              <a:t>There is </a:t>
            </a:r>
            <a:r>
              <a:rPr lang="en-US" sz="3600" b="1" u="sng" dirty="0" smtClean="0">
                <a:effectLst>
                  <a:outerShdw blurRad="38100" dist="38100" dir="2700000" algn="tl">
                    <a:srgbClr val="000000">
                      <a:alpha val="43137"/>
                    </a:srgbClr>
                  </a:outerShdw>
                </a:effectLst>
              </a:rPr>
              <a:t>no need </a:t>
            </a:r>
            <a:r>
              <a:rPr lang="en-US" sz="3600" b="1" dirty="0" smtClean="0">
                <a:effectLst>
                  <a:outerShdw blurRad="38100" dist="38100" dir="2700000" algn="tl">
                    <a:srgbClr val="000000">
                      <a:alpha val="43137"/>
                    </a:srgbClr>
                  </a:outerShdw>
                </a:effectLst>
              </a:rPr>
              <a:t>to include the name ‘</a:t>
            </a:r>
            <a:r>
              <a:rPr lang="en-US" sz="3600" b="1" dirty="0" err="1" smtClean="0">
                <a:effectLst>
                  <a:outerShdw blurRad="38100" dist="38100" dir="2700000" algn="tl">
                    <a:srgbClr val="000000">
                      <a:alpha val="43137"/>
                    </a:srgbClr>
                  </a:outerShdw>
                </a:effectLst>
              </a:rPr>
              <a:t>Beckenham</a:t>
            </a:r>
            <a:r>
              <a:rPr lang="en-US" sz="3600" b="1" dirty="0" smtClean="0">
                <a:effectLst>
                  <a:outerShdw blurRad="38100" dist="38100" dir="2700000" algn="tl">
                    <a:srgbClr val="000000">
                      <a:alpha val="43137"/>
                    </a:srgbClr>
                  </a:outerShdw>
                </a:effectLst>
              </a:rPr>
              <a:t> Place Park’ on your design if you don’t want to (it is a long name and might be hard to fit on!) You can just shorten it to ‘park’ or ‘the park’ if you want to refer to the park.</a:t>
            </a:r>
          </a:p>
          <a:p>
            <a:pPr marL="0" indent="0" algn="ctr">
              <a:buNone/>
            </a:pPr>
            <a:endParaRPr lang="en-US" sz="3600" b="1" dirty="0" smtClean="0">
              <a:effectLst>
                <a:outerShdw blurRad="38100" dist="38100" dir="2700000" algn="tl">
                  <a:srgbClr val="000000">
                    <a:alpha val="43137"/>
                  </a:srgbClr>
                </a:outerShdw>
              </a:effectLst>
            </a:endParaRPr>
          </a:p>
          <a:p>
            <a:pPr marL="0" indent="0" algn="ctr">
              <a:buNone/>
            </a:pPr>
            <a:r>
              <a:rPr lang="en-US" sz="3600" b="1" dirty="0" smtClean="0">
                <a:effectLst>
                  <a:outerShdw blurRad="38100" dist="38100" dir="2700000" algn="tl">
                    <a:srgbClr val="000000">
                      <a:alpha val="43137"/>
                    </a:srgbClr>
                  </a:outerShdw>
                </a:effectLst>
              </a:rPr>
              <a:t>The bins that the stickers will be put on are not recycling bins. If people want to recycle their rubbish they will need to take it home with them. We want to encourage them to do this, so you could mention it in your design if you wish.</a:t>
            </a:r>
            <a:endParaRPr lang="en-GB"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9839930"/>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29" y="-297"/>
            <a:ext cx="12193057" cy="6858594"/>
          </a:xfrm>
          <a:prstGeom prst="rect">
            <a:avLst/>
          </a:prstGeom>
        </p:spPr>
      </p:pic>
      <p:sp>
        <p:nvSpPr>
          <p:cNvPr id="2" name="Title 1"/>
          <p:cNvSpPr>
            <a:spLocks noGrp="1"/>
          </p:cNvSpPr>
          <p:nvPr>
            <p:ph type="title"/>
          </p:nvPr>
        </p:nvSpPr>
        <p:spPr>
          <a:xfrm>
            <a:off x="838199" y="0"/>
            <a:ext cx="10515600" cy="1325563"/>
          </a:xfrm>
        </p:spPr>
        <p:txBody>
          <a:bodyPr/>
          <a:lstStyle/>
          <a:p>
            <a:r>
              <a:rPr lang="en-GB" dirty="0" smtClean="0">
                <a:latin typeface="Stencil" panose="040409050D0802020404" pitchFamily="82" charset="0"/>
              </a:rPr>
              <a:t>What you need to say to be a hero!</a:t>
            </a:r>
            <a:endParaRPr lang="en-GB" dirty="0">
              <a:latin typeface="Stencil" panose="040409050D0802020404" pitchFamily="82" charset="0"/>
            </a:endParaRPr>
          </a:p>
        </p:txBody>
      </p:sp>
      <p:sp>
        <p:nvSpPr>
          <p:cNvPr id="3" name="Content Placeholder 2"/>
          <p:cNvSpPr>
            <a:spLocks noGrp="1"/>
          </p:cNvSpPr>
          <p:nvPr>
            <p:ph idx="1"/>
          </p:nvPr>
        </p:nvSpPr>
        <p:spPr>
          <a:xfrm>
            <a:off x="208670" y="1308295"/>
            <a:ext cx="11774659" cy="4643585"/>
          </a:xfrm>
        </p:spPr>
        <p:txBody>
          <a:bodyPr>
            <a:noAutofit/>
          </a:bodyPr>
          <a:lstStyle/>
          <a:p>
            <a:pPr marL="0" indent="0" algn="ctr">
              <a:buNone/>
            </a:pPr>
            <a:r>
              <a:rPr lang="en-US" sz="3600" b="1" dirty="0" smtClean="0">
                <a:effectLst>
                  <a:outerShdw blurRad="38100" dist="38100" dir="2700000" algn="tl">
                    <a:srgbClr val="000000">
                      <a:alpha val="43137"/>
                    </a:srgbClr>
                  </a:outerShdw>
                </a:effectLst>
              </a:rPr>
              <a:t>The bins are often very full, especially in the summer, and it is hard for the park staff to empty them quickly enough. If they overflow, the rubbish blows around the park looking messy and could harm the wildlife. </a:t>
            </a:r>
          </a:p>
          <a:p>
            <a:pPr marL="0" indent="0" algn="ctr">
              <a:buNone/>
            </a:pPr>
            <a:endParaRPr lang="en-US" sz="3600" b="1" dirty="0" smtClean="0">
              <a:effectLst>
                <a:outerShdw blurRad="38100" dist="38100" dir="2700000" algn="tl">
                  <a:srgbClr val="000000">
                    <a:alpha val="43137"/>
                  </a:srgbClr>
                </a:outerShdw>
              </a:effectLst>
            </a:endParaRPr>
          </a:p>
          <a:p>
            <a:pPr marL="0" indent="0" algn="ctr">
              <a:buNone/>
            </a:pPr>
            <a:r>
              <a:rPr lang="en-US" sz="3600" b="1" dirty="0" smtClean="0">
                <a:effectLst>
                  <a:outerShdw blurRad="38100" dist="38100" dir="2700000" algn="tl">
                    <a:srgbClr val="000000">
                      <a:alpha val="43137"/>
                    </a:srgbClr>
                  </a:outerShdw>
                </a:effectLst>
              </a:rPr>
              <a:t>We would like people who create lots of rubbish (e.g. from a picnic) to take their rubbish home with them.</a:t>
            </a:r>
          </a:p>
          <a:p>
            <a:pPr marL="0" indent="0" algn="ctr">
              <a:buNone/>
            </a:pPr>
            <a:endParaRPr lang="en-US" sz="3600" b="1" dirty="0" smtClean="0">
              <a:effectLst>
                <a:outerShdw blurRad="38100" dist="38100" dir="2700000" algn="tl">
                  <a:srgbClr val="000000">
                    <a:alpha val="43137"/>
                  </a:srgbClr>
                </a:outerShdw>
              </a:effectLst>
            </a:endParaRPr>
          </a:p>
          <a:p>
            <a:pPr marL="0" indent="0" algn="ctr">
              <a:buNone/>
            </a:pPr>
            <a:r>
              <a:rPr lang="en-US" sz="3600" b="1" dirty="0" smtClean="0">
                <a:effectLst>
                  <a:outerShdw blurRad="38100" dist="38100" dir="2700000" algn="tl">
                    <a:srgbClr val="000000">
                      <a:alpha val="43137"/>
                    </a:srgbClr>
                  </a:outerShdw>
                </a:effectLst>
              </a:rPr>
              <a:t>Beckenham Place Park is in Lewisham (and is managed by Lewisham Council).</a:t>
            </a:r>
          </a:p>
        </p:txBody>
      </p:sp>
    </p:spTree>
    <p:extLst>
      <p:ext uri="{BB962C8B-B14F-4D97-AF65-F5344CB8AC3E}">
        <p14:creationId xmlns:p14="http://schemas.microsoft.com/office/powerpoint/2010/main" val="511043035"/>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9" y="-297"/>
            <a:ext cx="12193057" cy="6858594"/>
          </a:xfrm>
          <a:prstGeom prst="rect">
            <a:avLst/>
          </a:prstGeom>
        </p:spPr>
      </p:pic>
      <p:sp>
        <p:nvSpPr>
          <p:cNvPr id="2" name="Title 1"/>
          <p:cNvSpPr>
            <a:spLocks noGrp="1"/>
          </p:cNvSpPr>
          <p:nvPr>
            <p:ph type="title"/>
          </p:nvPr>
        </p:nvSpPr>
        <p:spPr/>
        <p:txBody>
          <a:bodyPr/>
          <a:lstStyle/>
          <a:p>
            <a:r>
              <a:rPr lang="en-GB" dirty="0" smtClean="0">
                <a:latin typeface="Stencil" panose="040409050D0802020404" pitchFamily="82" charset="0"/>
              </a:rPr>
              <a:t>What you need to say to be a hero!</a:t>
            </a:r>
            <a:endParaRPr lang="en-GB" dirty="0">
              <a:latin typeface="Stencil" panose="040409050D0802020404" pitchFamily="82" charset="0"/>
            </a:endParaRPr>
          </a:p>
        </p:txBody>
      </p:sp>
      <p:sp>
        <p:nvSpPr>
          <p:cNvPr id="3" name="Content Placeholder 2"/>
          <p:cNvSpPr>
            <a:spLocks noGrp="1"/>
          </p:cNvSpPr>
          <p:nvPr>
            <p:ph idx="1"/>
          </p:nvPr>
        </p:nvSpPr>
        <p:spPr>
          <a:xfrm>
            <a:off x="208670" y="1561514"/>
            <a:ext cx="11774659" cy="4643585"/>
          </a:xfrm>
        </p:spPr>
        <p:txBody>
          <a:bodyPr>
            <a:noAutofit/>
          </a:bodyPr>
          <a:lstStyle/>
          <a:p>
            <a:pPr marL="0" indent="0">
              <a:buNone/>
            </a:pPr>
            <a:endParaRPr lang="en-US" sz="3600" b="1" dirty="0" smtClean="0">
              <a:effectLst>
                <a:outerShdw blurRad="38100" dist="38100" dir="2700000" algn="tl">
                  <a:srgbClr val="000000">
                    <a:alpha val="43137"/>
                  </a:srgbClr>
                </a:outerShdw>
              </a:effectLst>
            </a:endParaRPr>
          </a:p>
          <a:p>
            <a:pPr marL="0" indent="0" algn="ctr">
              <a:buNone/>
            </a:pPr>
            <a:r>
              <a:rPr lang="en-US" sz="4400" b="1" dirty="0" smtClean="0">
                <a:effectLst>
                  <a:outerShdw blurRad="38100" dist="38100" dir="2700000" algn="tl">
                    <a:srgbClr val="000000">
                      <a:alpha val="43137"/>
                    </a:srgbClr>
                  </a:outerShdw>
                </a:effectLst>
              </a:rPr>
              <a:t>It is up to you whether you wish to include your name in the poster design.</a:t>
            </a:r>
          </a:p>
          <a:p>
            <a:pPr marL="0" indent="0" algn="ctr">
              <a:buNone/>
            </a:pPr>
            <a:endParaRPr lang="en-US" sz="4400" b="1" dirty="0" smtClean="0">
              <a:effectLst>
                <a:outerShdw blurRad="38100" dist="38100" dir="2700000" algn="tl">
                  <a:srgbClr val="000000">
                    <a:alpha val="43137"/>
                  </a:srgbClr>
                </a:outerShdw>
              </a:effectLst>
            </a:endParaRPr>
          </a:p>
          <a:p>
            <a:pPr marL="0" indent="0" algn="ctr">
              <a:buNone/>
            </a:pPr>
            <a:r>
              <a:rPr lang="en-US" sz="4400" b="1" dirty="0" smtClean="0">
                <a:effectLst>
                  <a:outerShdw blurRad="38100" dist="38100" dir="2700000" algn="tl">
                    <a:srgbClr val="000000">
                      <a:alpha val="43137"/>
                    </a:srgbClr>
                  </a:outerShdw>
                </a:effectLst>
              </a:rPr>
              <a:t>Create your poster at A4 size and fill the whole page so it makes it easier to be printed. </a:t>
            </a:r>
          </a:p>
        </p:txBody>
      </p:sp>
    </p:spTree>
    <p:extLst>
      <p:ext uri="{BB962C8B-B14F-4D97-AF65-F5344CB8AC3E}">
        <p14:creationId xmlns:p14="http://schemas.microsoft.com/office/powerpoint/2010/main" val="1416563232"/>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9" y="-297"/>
            <a:ext cx="12193057" cy="6858594"/>
          </a:xfrm>
          <a:prstGeom prst="rect">
            <a:avLst/>
          </a:prstGeom>
        </p:spPr>
      </p:pic>
      <p:sp>
        <p:nvSpPr>
          <p:cNvPr id="2" name="Title 1"/>
          <p:cNvSpPr>
            <a:spLocks noGrp="1"/>
          </p:cNvSpPr>
          <p:nvPr>
            <p:ph type="title"/>
          </p:nvPr>
        </p:nvSpPr>
        <p:spPr/>
        <p:txBody>
          <a:bodyPr/>
          <a:lstStyle/>
          <a:p>
            <a:pPr algn="ctr"/>
            <a:r>
              <a:rPr lang="en-GB" dirty="0" smtClean="0">
                <a:latin typeface="Stencil" panose="040409050D0802020404" pitchFamily="82" charset="0"/>
              </a:rPr>
              <a:t>The Prize!</a:t>
            </a:r>
            <a:endParaRPr lang="en-GB" dirty="0">
              <a:latin typeface="Stencil" panose="040409050D0802020404" pitchFamily="82" charset="0"/>
            </a:endParaRPr>
          </a:p>
        </p:txBody>
      </p:sp>
      <p:sp>
        <p:nvSpPr>
          <p:cNvPr id="3" name="Content Placeholder 2"/>
          <p:cNvSpPr>
            <a:spLocks noGrp="1"/>
          </p:cNvSpPr>
          <p:nvPr>
            <p:ph idx="1"/>
          </p:nvPr>
        </p:nvSpPr>
        <p:spPr>
          <a:xfrm>
            <a:off x="208670" y="1561514"/>
            <a:ext cx="11774659" cy="4643585"/>
          </a:xfrm>
        </p:spPr>
        <p:txBody>
          <a:bodyPr>
            <a:noAutofit/>
          </a:bodyPr>
          <a:lstStyle/>
          <a:p>
            <a:pPr marL="0" indent="0">
              <a:buNone/>
            </a:pPr>
            <a:endParaRPr lang="en-US" sz="3600" b="1" dirty="0" smtClean="0">
              <a:effectLst>
                <a:outerShdw blurRad="38100" dist="38100" dir="2700000" algn="tl">
                  <a:srgbClr val="000000">
                    <a:alpha val="43137"/>
                  </a:srgbClr>
                </a:outerShdw>
              </a:effectLst>
            </a:endParaRPr>
          </a:p>
          <a:p>
            <a:pPr marL="0" indent="0" algn="ctr">
              <a:buNone/>
            </a:pPr>
            <a:r>
              <a:rPr lang="en-US" sz="4800" b="1" dirty="0" smtClean="0">
                <a:effectLst>
                  <a:outerShdw blurRad="38100" dist="38100" dir="2700000" algn="tl">
                    <a:srgbClr val="000000">
                      <a:alpha val="43137"/>
                    </a:srgbClr>
                  </a:outerShdw>
                </a:effectLst>
              </a:rPr>
              <a:t>There will be three winners. The three winning posters will be made into A4 size stickers and stuck on the litter bins in the park. </a:t>
            </a:r>
          </a:p>
        </p:txBody>
      </p:sp>
    </p:spTree>
    <p:extLst>
      <p:ext uri="{BB962C8B-B14F-4D97-AF65-F5344CB8AC3E}">
        <p14:creationId xmlns:p14="http://schemas.microsoft.com/office/powerpoint/2010/main" val="3680787431"/>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9" y="-297"/>
            <a:ext cx="12193057" cy="6858594"/>
          </a:xfrm>
          <a:prstGeom prst="rect">
            <a:avLst/>
          </a:prstGeom>
        </p:spPr>
      </p:pic>
      <p:sp>
        <p:nvSpPr>
          <p:cNvPr id="2" name="Title 1"/>
          <p:cNvSpPr>
            <a:spLocks noGrp="1"/>
          </p:cNvSpPr>
          <p:nvPr>
            <p:ph type="title"/>
          </p:nvPr>
        </p:nvSpPr>
        <p:spPr>
          <a:xfrm>
            <a:off x="838199" y="0"/>
            <a:ext cx="10515600" cy="1325563"/>
          </a:xfrm>
        </p:spPr>
        <p:txBody>
          <a:bodyPr/>
          <a:lstStyle/>
          <a:p>
            <a:pPr algn="ctr"/>
            <a:r>
              <a:rPr lang="en-GB" dirty="0" smtClean="0">
                <a:latin typeface="Stencil" panose="040409050D0802020404" pitchFamily="82" charset="0"/>
              </a:rPr>
              <a:t>How to send your poster in!</a:t>
            </a:r>
            <a:endParaRPr lang="en-GB" dirty="0">
              <a:latin typeface="Stencil" panose="040409050D0802020404" pitchFamily="82" charset="0"/>
            </a:endParaRPr>
          </a:p>
        </p:txBody>
      </p:sp>
      <p:sp>
        <p:nvSpPr>
          <p:cNvPr id="3" name="Content Placeholder 2"/>
          <p:cNvSpPr>
            <a:spLocks noGrp="1"/>
          </p:cNvSpPr>
          <p:nvPr>
            <p:ph idx="1"/>
          </p:nvPr>
        </p:nvSpPr>
        <p:spPr>
          <a:xfrm>
            <a:off x="208670" y="914400"/>
            <a:ext cx="11774659" cy="5943600"/>
          </a:xfrm>
        </p:spPr>
        <p:txBody>
          <a:bodyPr>
            <a:noAutofit/>
          </a:bodyPr>
          <a:lstStyle/>
          <a:p>
            <a:pPr marL="0" indent="0">
              <a:buNone/>
            </a:pPr>
            <a:endParaRPr lang="en-US" sz="1800" b="1" dirty="0" smtClean="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How to enter: Ask a responsible adult to email your image as a pdf to beckenhamplacepark@lewisham.gov.uk</a:t>
            </a:r>
          </a:p>
          <a:p>
            <a:pPr marL="0" indent="0" algn="ctr">
              <a:buNone/>
            </a:pPr>
            <a:r>
              <a:rPr lang="en-US" b="1" dirty="0" smtClean="0">
                <a:effectLst>
                  <a:outerShdw blurRad="38100" dist="38100" dir="2700000" algn="tl">
                    <a:srgbClr val="000000">
                      <a:alpha val="43137"/>
                    </a:srgbClr>
                  </a:outerShdw>
                </a:effectLst>
              </a:rPr>
              <a:t>We cannot accept emails directly from children. </a:t>
            </a:r>
          </a:p>
          <a:p>
            <a:pPr marL="0" indent="0" algn="ctr">
              <a:buNone/>
            </a:pPr>
            <a:r>
              <a:rPr lang="en-US" b="1" dirty="0" smtClean="0">
                <a:effectLst>
                  <a:outerShdw blurRad="38100" dist="38100" dir="2700000" algn="tl">
                    <a:srgbClr val="000000">
                      <a:alpha val="43137"/>
                    </a:srgbClr>
                  </a:outerShdw>
                </a:effectLst>
              </a:rPr>
              <a:t>If scanning or photographing your poster, please make sure that it is a clear image.</a:t>
            </a:r>
          </a:p>
          <a:p>
            <a:pPr marL="0" indent="0" algn="ctr">
              <a:buNone/>
            </a:pPr>
            <a:r>
              <a:rPr lang="en-US" b="1" dirty="0" smtClean="0">
                <a:effectLst>
                  <a:outerShdw blurRad="38100" dist="38100" dir="2700000" algn="tl">
                    <a:srgbClr val="000000">
                      <a:alpha val="43137"/>
                    </a:srgbClr>
                  </a:outerShdw>
                </a:effectLst>
              </a:rPr>
              <a:t>In the email please include: Your name, age, post code, school name and your school year</a:t>
            </a:r>
          </a:p>
          <a:p>
            <a:pPr marL="0" indent="0" algn="ctr">
              <a:buNone/>
            </a:pPr>
            <a:r>
              <a:rPr lang="en-US" b="1" dirty="0" smtClean="0">
                <a:effectLst>
                  <a:outerShdw blurRad="38100" dist="38100" dir="2700000" algn="tl">
                    <a:srgbClr val="000000">
                      <a:alpha val="43137"/>
                    </a:srgbClr>
                  </a:outerShdw>
                </a:effectLst>
              </a:rPr>
              <a:t>You can also post your entry to: Lucy Mitchell, Gardener’s Cottage, Beckenham Place Park, Beckenham Hill Road, London BR3 1SY.</a:t>
            </a:r>
          </a:p>
          <a:p>
            <a:pPr marL="0" indent="0" algn="ctr">
              <a:buNone/>
            </a:pPr>
            <a:r>
              <a:rPr lang="en-US" b="1" dirty="0" smtClean="0">
                <a:effectLst>
                  <a:outerShdw blurRad="38100" dist="38100" dir="2700000" algn="tl">
                    <a:srgbClr val="000000">
                      <a:alpha val="43137"/>
                    </a:srgbClr>
                  </a:outerShdw>
                </a:effectLst>
              </a:rPr>
              <a:t>If posting, please write your name, age, postcode, school name, your school year, and contact email or phone number for a responsible adult on the back of your poster.</a:t>
            </a:r>
          </a:p>
        </p:txBody>
      </p:sp>
    </p:spTree>
    <p:extLst>
      <p:ext uri="{BB962C8B-B14F-4D97-AF65-F5344CB8AC3E}">
        <p14:creationId xmlns:p14="http://schemas.microsoft.com/office/powerpoint/2010/main" val="1730492009"/>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9" y="-297"/>
            <a:ext cx="12193057" cy="6858594"/>
          </a:xfrm>
          <a:prstGeom prst="rect">
            <a:avLst/>
          </a:prstGeom>
        </p:spPr>
      </p:pic>
      <p:sp>
        <p:nvSpPr>
          <p:cNvPr id="2" name="Title 1"/>
          <p:cNvSpPr>
            <a:spLocks noGrp="1"/>
          </p:cNvSpPr>
          <p:nvPr>
            <p:ph type="title"/>
          </p:nvPr>
        </p:nvSpPr>
        <p:spPr/>
        <p:txBody>
          <a:bodyPr/>
          <a:lstStyle/>
          <a:p>
            <a:pPr algn="ctr"/>
            <a:r>
              <a:rPr lang="en-GB" dirty="0" smtClean="0">
                <a:latin typeface="Stencil" panose="040409050D0802020404" pitchFamily="82" charset="0"/>
              </a:rPr>
              <a:t>The deadline!</a:t>
            </a:r>
            <a:r>
              <a:rPr lang="en-US" b="1" dirty="0" smtClean="0">
                <a:effectLst>
                  <a:outerShdw blurRad="38100" dist="38100" dir="2700000" algn="tl">
                    <a:srgbClr val="000000">
                      <a:alpha val="43137"/>
                    </a:srgbClr>
                  </a:outerShdw>
                </a:effectLst>
              </a:rPr>
              <a:t> </a:t>
            </a:r>
            <a:endParaRPr lang="en-GB" dirty="0">
              <a:latin typeface="Stencil" panose="040409050D0802020404" pitchFamily="82" charset="0"/>
            </a:endParaRPr>
          </a:p>
        </p:txBody>
      </p:sp>
      <p:sp>
        <p:nvSpPr>
          <p:cNvPr id="3" name="Content Placeholder 2"/>
          <p:cNvSpPr>
            <a:spLocks noGrp="1"/>
          </p:cNvSpPr>
          <p:nvPr>
            <p:ph idx="1"/>
          </p:nvPr>
        </p:nvSpPr>
        <p:spPr>
          <a:xfrm>
            <a:off x="208670" y="1561514"/>
            <a:ext cx="11774659" cy="4643585"/>
          </a:xfrm>
        </p:spPr>
        <p:txBody>
          <a:bodyPr>
            <a:noAutofit/>
          </a:bodyPr>
          <a:lstStyle/>
          <a:p>
            <a:pPr marL="0" indent="0">
              <a:buNone/>
            </a:pPr>
            <a:endParaRPr lang="en-US" sz="3600" b="1" dirty="0" smtClean="0">
              <a:effectLst>
                <a:outerShdw blurRad="38100" dist="38100" dir="2700000" algn="tl">
                  <a:srgbClr val="000000">
                    <a:alpha val="43137"/>
                  </a:srgbClr>
                </a:outerShdw>
              </a:effectLst>
            </a:endParaRPr>
          </a:p>
          <a:p>
            <a:pPr marL="0" indent="0" algn="ctr">
              <a:buNone/>
            </a:pPr>
            <a:r>
              <a:rPr lang="en-US" sz="6600" b="1" dirty="0" smtClean="0">
                <a:effectLst>
                  <a:outerShdw blurRad="38100" dist="38100" dir="2700000" algn="tl">
                    <a:srgbClr val="000000">
                      <a:alpha val="43137"/>
                    </a:srgbClr>
                  </a:outerShdw>
                </a:effectLst>
              </a:rPr>
              <a:t>All entries must be in by 5pm Wednesday 31 March 2021</a:t>
            </a:r>
          </a:p>
        </p:txBody>
      </p:sp>
    </p:spTree>
    <p:extLst>
      <p:ext uri="{BB962C8B-B14F-4D97-AF65-F5344CB8AC3E}">
        <p14:creationId xmlns:p14="http://schemas.microsoft.com/office/powerpoint/2010/main" val="1172499588"/>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Stencil" panose="040409050D0802020404" pitchFamily="82" charset="0"/>
              </a:rPr>
              <a:t>The rules</a:t>
            </a:r>
            <a:endParaRPr lang="en-GB" dirty="0">
              <a:latin typeface="Stencil" panose="040409050D0802020404" pitchFamily="82" charset="0"/>
            </a:endParaRPr>
          </a:p>
        </p:txBody>
      </p:sp>
      <p:sp>
        <p:nvSpPr>
          <p:cNvPr id="3" name="Content Placeholder 2"/>
          <p:cNvSpPr>
            <a:spLocks noGrp="1"/>
          </p:cNvSpPr>
          <p:nvPr>
            <p:ph idx="1"/>
          </p:nvPr>
        </p:nvSpPr>
        <p:spPr>
          <a:xfrm>
            <a:off x="208670" y="1561514"/>
            <a:ext cx="11774659" cy="4643585"/>
          </a:xfrm>
        </p:spPr>
        <p:txBody>
          <a:bodyPr>
            <a:noAutofit/>
          </a:bodyPr>
          <a:lstStyle/>
          <a:p>
            <a:pPr marL="0" indent="0" algn="ctr">
              <a:buNone/>
            </a:pPr>
            <a:r>
              <a:rPr lang="en-US" sz="3600" b="1" dirty="0" smtClean="0">
                <a:effectLst>
                  <a:outerShdw blurRad="38100" dist="38100" dir="2700000" algn="tl">
                    <a:srgbClr val="000000">
                      <a:alpha val="43137"/>
                    </a:srgbClr>
                  </a:outerShdw>
                </a:effectLst>
              </a:rPr>
              <a:t>The competition is open to anyone aged 13 or under. The poster can be designed by hand or on a computer. You may submit more than one entry, but there can only be one winning entry per person. The competition will be judged by members of Beckenham Place Park staff team and the judges’ decision is final. We cannot accept responsibility for any entries that are lost in the post and don’t reach us.</a:t>
            </a:r>
          </a:p>
          <a:p>
            <a:pPr marL="0" indent="0" algn="ctr">
              <a:buNone/>
            </a:pPr>
            <a:endParaRPr lang="en-US" sz="3600" b="1" dirty="0" smtClean="0">
              <a:effectLst>
                <a:outerShdw blurRad="38100" dist="38100" dir="2700000" algn="tl">
                  <a:srgbClr val="000000">
                    <a:alpha val="43137"/>
                  </a:srgbClr>
                </a:outerShdw>
              </a:effectLst>
            </a:endParaRPr>
          </a:p>
          <a:p>
            <a:pPr marL="0" indent="0" algn="ctr">
              <a:buNone/>
            </a:pPr>
            <a:r>
              <a:rPr lang="en-US" sz="3600" b="1" dirty="0" smtClean="0">
                <a:effectLst>
                  <a:outerShdw blurRad="38100" dist="38100" dir="2700000" algn="tl">
                    <a:srgbClr val="000000">
                      <a:alpha val="43137"/>
                    </a:srgbClr>
                  </a:outerShdw>
                </a:effectLst>
              </a:rPr>
              <a:t>For any further information regarding this competition, please email beckenhamplacepark@lewisham.gov.uk</a:t>
            </a:r>
          </a:p>
        </p:txBody>
      </p:sp>
    </p:spTree>
    <p:extLst>
      <p:ext uri="{BB962C8B-B14F-4D97-AF65-F5344CB8AC3E}">
        <p14:creationId xmlns:p14="http://schemas.microsoft.com/office/powerpoint/2010/main" val="55449266"/>
      </p:ext>
    </p:extLst>
  </p:cSld>
  <p:clrMapOvr>
    <a:masterClrMapping/>
  </p:clrMapOvr>
  <mc:AlternateContent xmlns:mc="http://schemas.openxmlformats.org/markup-compatibility/2006" xmlns:p14="http://schemas.microsoft.com/office/powerpoint/2010/main">
    <mc:Choice Requires="p14">
      <p:transition spd="slow" p14:dur="2250">
        <p14:glitter pattern="hexagon"/>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7931cdb5-da7d-4a5d-b523-19dbfe538874" ContentTypeId="0x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94CC654C0E266542A70E47D579577421" ma:contentTypeVersion="14" ma:contentTypeDescription="Create a new document." ma:contentTypeScope="" ma:versionID="c294dbd6780f3b34e276806457388a96">
  <xsd:schema xmlns:xsd="http://www.w3.org/2001/XMLSchema" xmlns:xs="http://www.w3.org/2001/XMLSchema" xmlns:p="http://schemas.microsoft.com/office/2006/metadata/properties" xmlns:ns2="7778596f-9e7f-4a30-93aa-d785c63b842b" xmlns:ns3="0aa68c76-96a9-4f2d-8f1f-cd197b11b164" targetNamespace="http://schemas.microsoft.com/office/2006/metadata/properties" ma:root="true" ma:fieldsID="e46153bb458ad9c010d952e9cec0c7b7" ns2:_="" ns3:_="">
    <xsd:import namespace="7778596f-9e7f-4a30-93aa-d785c63b842b"/>
    <xsd:import namespace="0aa68c76-96a9-4f2d-8f1f-cd197b11b16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78596f-9e7f-4a30-93aa-d785c63b84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a68c76-96a9-4f2d-8f1f-cd197b11b16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94415D-2A85-4FE6-BA86-F2977713E1E1}">
  <ds:schemaRefs>
    <ds:schemaRef ds:uri="Microsoft.SharePoint.Taxonomy.ContentTypeSync"/>
  </ds:schemaRefs>
</ds:datastoreItem>
</file>

<file path=customXml/itemProps2.xml><?xml version="1.0" encoding="utf-8"?>
<ds:datastoreItem xmlns:ds="http://schemas.openxmlformats.org/officeDocument/2006/customXml" ds:itemID="{C3E9D767-4676-44B0-A36B-C4B0ED48CF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78596f-9e7f-4a30-93aa-d785c63b842b"/>
    <ds:schemaRef ds:uri="0aa68c76-96a9-4f2d-8f1f-cd197b11b1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E367CD-FCB9-44CF-BC07-A80FF466D616}">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0aa68c76-96a9-4f2d-8f1f-cd197b11b164"/>
    <ds:schemaRef ds:uri="7778596f-9e7f-4a30-93aa-d785c63b842b"/>
    <ds:schemaRef ds:uri="http://www.w3.org/XML/1998/namespace"/>
  </ds:schemaRefs>
</ds:datastoreItem>
</file>

<file path=customXml/itemProps4.xml><?xml version="1.0" encoding="utf-8"?>
<ds:datastoreItem xmlns:ds="http://schemas.openxmlformats.org/officeDocument/2006/customXml" ds:itemID="{9D1768D7-4FF4-4E10-9C51-4D4F2159BB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50</TotalTime>
  <Words>641</Words>
  <Application>Microsoft Office PowerPoint</Application>
  <PresentationFormat>Widescreen</PresentationFormat>
  <Paragraphs>41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Stencil</vt:lpstr>
      <vt:lpstr>Office Theme</vt:lpstr>
      <vt:lpstr>Be a park</vt:lpstr>
      <vt:lpstr>What you need to do to be a hero!</vt:lpstr>
      <vt:lpstr>What you need to say to be a hero!</vt:lpstr>
      <vt:lpstr>What you need to say to be a hero!</vt:lpstr>
      <vt:lpstr>What you need to say to be a hero!</vt:lpstr>
      <vt:lpstr>The Prize!</vt:lpstr>
      <vt:lpstr>How to send your poster in!</vt:lpstr>
      <vt:lpstr>The deadline! </vt:lpstr>
      <vt:lpstr>The rules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a park</dc:title>
  <dc:creator>deku</dc:creator>
  <cp:lastModifiedBy>Kyle, Jessica</cp:lastModifiedBy>
  <cp:revision>8</cp:revision>
  <dcterms:created xsi:type="dcterms:W3CDTF">2021-02-25T09:18:38Z</dcterms:created>
  <dcterms:modified xsi:type="dcterms:W3CDTF">2021-03-01T11:29:59Z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0x01010094CC654C0E266542A70E47D579577421</vt:lpwstr>
  </property>
</Properties>
</file>