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D9B5C-ADD3-4C87-9B7F-72473BE6D0B0}" type="datetimeFigureOut">
              <a:rPr lang="en-GB" smtClean="0"/>
              <a:t>22/10/2016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BA501-4D46-4AF6-8410-02A6413734F8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Brockley and Ladywell Cemeteries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2016 Butterfly Survey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transect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868" y="1441477"/>
            <a:ext cx="8183556" cy="391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	</a:t>
            </a:r>
            <a:r>
              <a:rPr lang="en-GB" dirty="0" smtClean="0"/>
              <a:t>Carried out weekly on the UKBMS 	methodology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	</a:t>
            </a:r>
            <a:r>
              <a:rPr lang="en-GB" dirty="0" smtClean="0"/>
              <a:t>The walk is divided into 10 sections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	</a:t>
            </a:r>
            <a:r>
              <a:rPr lang="en-GB" dirty="0" smtClean="0"/>
              <a:t>Numbers of each species noted in each 	section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	</a:t>
            </a:r>
            <a:r>
              <a:rPr lang="en-GB" dirty="0" smtClean="0"/>
              <a:t>It only counts Butterflies within 10m by 	10m box directly in front of the surveyor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	</a:t>
            </a:r>
            <a:r>
              <a:rPr lang="en-GB" dirty="0" smtClean="0"/>
              <a:t>Only done when temp is over 14 in clear 	sky or 17 in cloudy conditions</a:t>
            </a:r>
          </a:p>
          <a:p>
            <a:pPr marL="914400" lvl="1" indent="-514350">
              <a:buFont typeface="+mj-lt"/>
              <a:buAutoNum type="arabicPeriod"/>
            </a:pP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Overall Results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337" y="1605756"/>
            <a:ext cx="755332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Numbers in each transect section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100" y="1620044"/>
            <a:ext cx="67818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Number of species in each transect section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2112" y="1920081"/>
            <a:ext cx="58197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Marbled White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75861"/>
            <a:ext cx="4038600" cy="397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552948"/>
            <a:ext cx="4038600" cy="2620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Speckled Wood</a:t>
            </a:r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71750"/>
            <a:ext cx="4038600" cy="23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554585"/>
            <a:ext cx="4038600" cy="261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28</Words>
  <Application>Microsoft Office PowerPoint</Application>
  <PresentationFormat>On-screen Show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Brockley and Ladywell Cemeteries</vt:lpstr>
      <vt:lpstr>The transect</vt:lpstr>
      <vt:lpstr>Methodology</vt:lpstr>
      <vt:lpstr>Overall Results</vt:lpstr>
      <vt:lpstr>Numbers in each transect section</vt:lpstr>
      <vt:lpstr>Number of species in each transect section</vt:lpstr>
      <vt:lpstr>Marbled White</vt:lpstr>
      <vt:lpstr>Speckled Wood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Brockley and Ladywell Cemeteries</dc:title>
  <dc:creator>Phil Laurie</dc:creator>
  <cp:lastModifiedBy>Phil Laurie</cp:lastModifiedBy>
  <cp:revision>6</cp:revision>
  <dcterms:created xsi:type="dcterms:W3CDTF">2016-10-22T06:49:29Z</dcterms:created>
  <dcterms:modified xsi:type="dcterms:W3CDTF">2016-10-22T07:47:37Z</dcterms:modified>
</cp:coreProperties>
</file>